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02" r:id="rId2"/>
    <p:sldId id="362" r:id="rId3"/>
    <p:sldId id="298" r:id="rId4"/>
    <p:sldId id="437" r:id="rId5"/>
    <p:sldId id="444" r:id="rId6"/>
    <p:sldId id="438" r:id="rId7"/>
    <p:sldId id="439" r:id="rId8"/>
    <p:sldId id="440" r:id="rId9"/>
    <p:sldId id="441" r:id="rId10"/>
    <p:sldId id="442" r:id="rId11"/>
    <p:sldId id="443" r:id="rId12"/>
    <p:sldId id="445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0"/>
    <p:restoredTop sz="97179"/>
  </p:normalViewPr>
  <p:slideViewPr>
    <p:cSldViewPr snapToGrid="0" snapToObjects="1">
      <p:cViewPr varScale="1">
        <p:scale>
          <a:sx n="136" d="100"/>
          <a:sy n="136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4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87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7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9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9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5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6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Annotating cell 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DD419-C37C-1B42-A905-BB0F6884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85" y="1709048"/>
            <a:ext cx="8394216" cy="49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7662A-B084-F84E-B9FA-EEDD9C9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50" y="1571115"/>
            <a:ext cx="5051685" cy="51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8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7048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Define Cellular Identity?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US" dirty="0"/>
              <a:t>A cell participates in multiple processes/contexts.</a:t>
            </a:r>
          </a:p>
        </p:txBody>
      </p:sp>
      <p:pic>
        <p:nvPicPr>
          <p:cNvPr id="7" name="Google Shape;197;p4">
            <a:extLst>
              <a:ext uri="{FF2B5EF4-FFF2-40B4-BE49-F238E27FC236}">
                <a16:creationId xmlns:a16="http://schemas.microsoft.com/office/drawing/2014/main" id="{4590C49E-48FD-524E-AB93-5C6C1A7C7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85" t="22254" r="13747" b="13215"/>
          <a:stretch/>
        </p:blipFill>
        <p:spPr>
          <a:xfrm>
            <a:off x="2152186" y="2089735"/>
            <a:ext cx="6947210" cy="4420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0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294642"/>
            <a:ext cx="3163340" cy="32891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4266508"/>
            <a:ext cx="3163340" cy="23172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6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5A7D13-B98D-EB4F-AFF0-6216B8A78A0B}"/>
              </a:ext>
            </a:extLst>
          </p:cNvPr>
          <p:cNvGrpSpPr/>
          <p:nvPr/>
        </p:nvGrpSpPr>
        <p:grpSpPr>
          <a:xfrm>
            <a:off x="4431705" y="2261423"/>
            <a:ext cx="5957665" cy="3844737"/>
            <a:chOff x="3488539" y="1873328"/>
            <a:chExt cx="4740233" cy="2874879"/>
          </a:xfrm>
        </p:grpSpPr>
        <p:sp>
          <p:nvSpPr>
            <p:cNvPr id="16" name="Google Shape;476;p35">
              <a:extLst>
                <a:ext uri="{FF2B5EF4-FFF2-40B4-BE49-F238E27FC236}">
                  <a16:creationId xmlns:a16="http://schemas.microsoft.com/office/drawing/2014/main" id="{35CA1CF0-78B2-5146-8EA1-2E66A9DB10E3}"/>
                </a:ext>
              </a:extLst>
            </p:cNvPr>
            <p:cNvSpPr/>
            <p:nvPr/>
          </p:nvSpPr>
          <p:spPr>
            <a:xfrm>
              <a:off x="3488539" y="4471307"/>
              <a:ext cx="2412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clusters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77;p35">
              <a:extLst>
                <a:ext uri="{FF2B5EF4-FFF2-40B4-BE49-F238E27FC236}">
                  <a16:creationId xmlns:a16="http://schemas.microsoft.com/office/drawing/2014/main" id="{406183E8-BD5D-D342-A58C-EEE4343F9E2F}"/>
                </a:ext>
              </a:extLst>
            </p:cNvPr>
            <p:cNvSpPr/>
            <p:nvPr/>
          </p:nvSpPr>
          <p:spPr>
            <a:xfrm rot="16200000">
              <a:off x="7139622" y="2593178"/>
              <a:ext cx="1809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794B73-ED31-EB4F-8035-2FED1185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1300982"/>
            <a:ext cx="8617527" cy="44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Manual 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markers of cluster #7 in PBMCs: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CD74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MS4A1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LTB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HLA-DQB1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TCL1A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CD52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CD37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6D4C3-8FDC-2540-BA73-1032A9ED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19" y="1045637"/>
            <a:ext cx="2992720" cy="275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A921C-C240-CC4B-ABF5-307C1AD9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90" y="1045638"/>
            <a:ext cx="2979143" cy="2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98BFB-891E-9240-B721-187ACBC9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19" y="3971799"/>
            <a:ext cx="3013112" cy="275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CA7FF-D8E4-B648-801F-88A10DA9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3890" y="4019269"/>
            <a:ext cx="3012666" cy="275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87F57-A8DD-A046-9338-3DE9FC0B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403" y="2146746"/>
            <a:ext cx="35111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8138BC-1611-3441-8FC7-C9F7187B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55" y="2245746"/>
            <a:ext cx="6315050" cy="34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it is limited in sensitivity, as it can only identify cells based on the references used.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87C88-F9B9-094F-A9DF-D8970A73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7" y="1831332"/>
            <a:ext cx="10353206" cy="364974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1DB38-5A98-9444-93B0-4A3BE824C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84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4945</TotalTime>
  <Words>965</Words>
  <Application>Microsoft Macintosh PowerPoint</Application>
  <PresentationFormat>Widescreen</PresentationFormat>
  <Paragraphs>163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</vt:lpstr>
      <vt:lpstr>Calibri</vt:lpstr>
      <vt:lpstr>Calibri Light</vt:lpstr>
      <vt:lpstr>Comfortaa</vt:lpstr>
      <vt:lpstr>Theme1</vt:lpstr>
      <vt:lpstr>Lecture 6  Annotating cell populations</vt:lpstr>
      <vt:lpstr>How Do We Define Cellular Identity?</vt:lpstr>
      <vt:lpstr>PowerPoint Presentation</vt:lpstr>
      <vt:lpstr>PowerPoint Presentation</vt:lpstr>
      <vt:lpstr>PowerPoint Presentation</vt:lpstr>
      <vt:lpstr>Cell type annotation using identified markers per cluster</vt:lpstr>
      <vt:lpstr>Manual cell type annotation using identified markers per cluster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310</cp:revision>
  <cp:lastPrinted>2021-06-06T12:34:34Z</cp:lastPrinted>
  <dcterms:created xsi:type="dcterms:W3CDTF">2021-02-26T11:16:43Z</dcterms:created>
  <dcterms:modified xsi:type="dcterms:W3CDTF">2021-09-25T10:31:13Z</dcterms:modified>
</cp:coreProperties>
</file>